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696" r:id="rId4"/>
    <p:sldMasterId id="2147483708" r:id="rId5"/>
    <p:sldMasterId id="2147483720" r:id="rId6"/>
    <p:sldMasterId id="2147483732" r:id="rId7"/>
  </p:sldMasterIdLst>
  <p:sldIdLst>
    <p:sldId id="257" r:id="rId8"/>
    <p:sldId id="258" r:id="rId9"/>
    <p:sldId id="259" r:id="rId10"/>
    <p:sldId id="260" r:id="rId11"/>
    <p:sldId id="261" r:id="rId12"/>
    <p:sldId id="263" r:id="rId13"/>
    <p:sldId id="262" r:id="rId14"/>
    <p:sldId id="264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80" r:id="rId29"/>
    <p:sldId id="279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1" r:id="rId40"/>
    <p:sldId id="292" r:id="rId41"/>
    <p:sldId id="293" r:id="rId42"/>
    <p:sldId id="294" r:id="rId43"/>
    <p:sldId id="295" r:id="rId44"/>
    <p:sldId id="296" r:id="rId45"/>
    <p:sldId id="298" r:id="rId46"/>
    <p:sldId id="297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30" r:id="rId78"/>
    <p:sldId id="329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AF00"/>
    <a:srgbClr val="5D0A00"/>
    <a:srgbClr val="E59C3B"/>
    <a:srgbClr val="570C00"/>
    <a:srgbClr val="2B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8" autoAdjust="0"/>
    <p:restoredTop sz="94660"/>
  </p:normalViewPr>
  <p:slideViewPr>
    <p:cSldViewPr>
      <p:cViewPr>
        <p:scale>
          <a:sx n="66" d="100"/>
          <a:sy n="66" d="100"/>
        </p:scale>
        <p:origin x="-174" y="-45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05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76" Type="http://schemas.openxmlformats.org/officeDocument/2006/relationships/slide" Target="slides/slide69.xml"/><Relationship Id="rId84" Type="http://schemas.openxmlformats.org/officeDocument/2006/relationships/slide" Target="slides/slide77.xml"/><Relationship Id="rId89" Type="http://schemas.openxmlformats.org/officeDocument/2006/relationships/slide" Target="slides/slide82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9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slide" Target="slides/slide59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87" Type="http://schemas.openxmlformats.org/officeDocument/2006/relationships/slide" Target="slides/slide80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90" Type="http://schemas.openxmlformats.org/officeDocument/2006/relationships/slide" Target="slides/slide83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slide" Target="slides/slide70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9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slide" Target="slides/slide81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slide" Target="slides/slide79.xml"/><Relationship Id="rId9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06-Oct-17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06-Oct-17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06-Oct-17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8720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2238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7889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7900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8758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727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1704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450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06-Oct-17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1194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4298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943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6923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6343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216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6249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2128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0746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122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06-Oct-17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7952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718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6598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5407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5325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2247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7707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2973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97765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238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06-Oct-17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0969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50037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00739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16436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73890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02878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6770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2595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47367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763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06-Oct-17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3569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928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90388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66708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26898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7939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7066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1960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85950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383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06-Oct-17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79869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94749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67100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52124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32723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72030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87477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95751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57571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095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06-Oct-17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72543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20920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74564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74707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08123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57318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27825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771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06-Oct-17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06-Oct-17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06-Oct-17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611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51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832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884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8D989-ED3F-42A9-BF27-8E0CAF16E4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72370-5369-49D7-BFA5-CE1756D4C8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822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06-Oct-17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370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6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8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038350"/>
            <a:ext cx="5410200" cy="85725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4000" dirty="0"/>
              <a:t>I’m </a:t>
            </a:r>
            <a:r>
              <a:rPr lang="en-US" sz="4000" dirty="0" err="1"/>
              <a:t>gonna</a:t>
            </a:r>
            <a:r>
              <a:rPr lang="en-US" sz="4000" dirty="0"/>
              <a:t> show you</a:t>
            </a:r>
          </a:p>
        </p:txBody>
      </p:sp>
    </p:spTree>
    <p:extLst>
      <p:ext uri="{BB962C8B-B14F-4D97-AF65-F5344CB8AC3E}">
        <p14:creationId xmlns:p14="http://schemas.microsoft.com/office/powerpoint/2010/main" val="427456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D0A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2819400" y="819150"/>
            <a:ext cx="3505200" cy="3505200"/>
          </a:xfrm>
          <a:prstGeom prst="ellipse">
            <a:avLst/>
          </a:prstGeom>
          <a:solidFill>
            <a:srgbClr val="E6A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62101"/>
            <a:ext cx="9144000" cy="2019299"/>
          </a:xfrm>
        </p:spPr>
        <p:txBody>
          <a:bodyPr>
            <a:normAutofit/>
          </a:bodyPr>
          <a:lstStyle/>
          <a:p>
            <a:pPr>
              <a:tabLst>
                <a:tab pos="973138" algn="l"/>
              </a:tabLst>
            </a:pPr>
            <a:r>
              <a:rPr lang="en-US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Now </a:t>
            </a:r>
            <a:r>
              <a:rPr lang="en-US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</a:t>
            </a:r>
            <a:r>
              <a:rPr lang="en-US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</a:t>
            </a:r>
            <a:r>
              <a:rPr lang="en-US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is,</a:t>
            </a:r>
            <a:endParaRPr lang="en-US" sz="3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80794621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343" y="1047750"/>
            <a:ext cx="8153400" cy="3096985"/>
          </a:xfrm>
          <a:noFill/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Now that you are here, </a:t>
            </a:r>
            <a:r>
              <a:rPr lang="en-US" sz="3600" dirty="0" smtClean="0">
                <a:solidFill>
                  <a:schemeClr val="bg1"/>
                </a:solidFill>
              </a:rPr>
              <a:t/>
            </a:r>
            <a:br>
              <a:rPr lang="en-US" sz="3600" dirty="0" smtClean="0">
                <a:solidFill>
                  <a:schemeClr val="bg1"/>
                </a:solidFill>
              </a:rPr>
            </a:br>
            <a:r>
              <a:rPr lang="en-US" sz="3600" dirty="0" smtClean="0">
                <a:solidFill>
                  <a:schemeClr val="bg1"/>
                </a:solidFill>
              </a:rPr>
              <a:t>I’m </a:t>
            </a:r>
            <a:r>
              <a:rPr lang="en-US" sz="3600" dirty="0">
                <a:solidFill>
                  <a:schemeClr val="bg1"/>
                </a:solidFill>
              </a:rPr>
              <a:t>probably guessing that you are </a:t>
            </a:r>
            <a:r>
              <a:rPr lang="en-US" sz="3600" dirty="0" smtClean="0">
                <a:solidFill>
                  <a:schemeClr val="bg1"/>
                </a:solidFill>
              </a:rPr>
              <a:t/>
            </a:r>
            <a:br>
              <a:rPr lang="en-US" sz="3600" dirty="0" smtClean="0">
                <a:solidFill>
                  <a:schemeClr val="bg1"/>
                </a:solidFill>
              </a:rPr>
            </a:br>
            <a:r>
              <a:rPr lang="en-US" sz="3600" dirty="0" smtClean="0">
                <a:solidFill>
                  <a:srgbClr val="E6AF00"/>
                </a:solidFill>
              </a:rPr>
              <a:t>one </a:t>
            </a:r>
            <a:r>
              <a:rPr lang="en-US" sz="3600" dirty="0">
                <a:solidFill>
                  <a:srgbClr val="E6AF00"/>
                </a:solidFill>
              </a:rPr>
              <a:t>of those rare few of people </a:t>
            </a:r>
            <a:r>
              <a:rPr lang="en-US" sz="3600" dirty="0" smtClean="0">
                <a:solidFill>
                  <a:srgbClr val="E6AF00"/>
                </a:solidFill>
              </a:rPr>
              <a:t/>
            </a:r>
            <a:br>
              <a:rPr lang="en-US" sz="3600" dirty="0" smtClean="0">
                <a:solidFill>
                  <a:srgbClr val="E6AF00"/>
                </a:solidFill>
              </a:rPr>
            </a:br>
            <a:r>
              <a:rPr lang="en-US" sz="3600" dirty="0" smtClean="0">
                <a:solidFill>
                  <a:srgbClr val="E6AF00"/>
                </a:solidFill>
              </a:rPr>
              <a:t>who </a:t>
            </a:r>
            <a:r>
              <a:rPr lang="en-US" sz="3600" dirty="0">
                <a:solidFill>
                  <a:srgbClr val="E6AF00"/>
                </a:solidFill>
              </a:rPr>
              <a:t>is looking for ways</a:t>
            </a:r>
          </a:p>
        </p:txBody>
      </p:sp>
    </p:spTree>
    <p:extLst>
      <p:ext uri="{BB962C8B-B14F-4D97-AF65-F5344CB8AC3E}">
        <p14:creationId xmlns:p14="http://schemas.microsoft.com/office/powerpoint/2010/main" val="315238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musemancer\Desktop\pexels-photo-541522.jpe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82" y="3361"/>
            <a:ext cx="9144000" cy="514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2" y="1563780"/>
            <a:ext cx="9144000" cy="2019299"/>
          </a:xfrm>
        </p:spPr>
        <p:txBody>
          <a:bodyPr>
            <a:normAutofit/>
          </a:bodyPr>
          <a:lstStyle/>
          <a:p>
            <a:pPr>
              <a:tabLst>
                <a:tab pos="973138" algn="l"/>
              </a:tabLst>
            </a:pPr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that will help you achieve </a:t>
            </a: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</a:t>
            </a:r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goals </a:t>
            </a: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 </a:t>
            </a:r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 the things </a:t>
            </a: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</a:t>
            </a:r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want in life.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4" name="Right Triangle 3">
            <a:extLst>
              <a:ext uri="{FF2B5EF4-FFF2-40B4-BE49-F238E27FC236}">
                <a16:creationId xmlns="" xmlns:a16="http://schemas.microsoft.com/office/drawing/2014/main" id="{3FF66B22-D722-48BF-8193-09249C7451B7}"/>
              </a:ext>
            </a:extLst>
          </p:cNvPr>
          <p:cNvSpPr/>
          <p:nvPr/>
        </p:nvSpPr>
        <p:spPr>
          <a:xfrm rot="10800000" flipV="1">
            <a:off x="7323288" y="2983526"/>
            <a:ext cx="1820525" cy="2185748"/>
          </a:xfrm>
          <a:prstGeom prst="rtTriangle">
            <a:avLst/>
          </a:prstGeom>
          <a:solidFill>
            <a:srgbClr val="FBAA02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84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343" y="1047750"/>
            <a:ext cx="8153400" cy="3096985"/>
          </a:xfrm>
          <a:noFill/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E6AF00"/>
                </a:solidFill>
              </a:rPr>
              <a:t>Guess what, </a:t>
            </a:r>
            <a:r>
              <a:rPr lang="en-US" sz="3600" dirty="0" smtClean="0">
                <a:solidFill>
                  <a:srgbClr val="E6AF00"/>
                </a:solidFill>
              </a:rPr>
              <a:t>you </a:t>
            </a:r>
            <a:r>
              <a:rPr lang="en-US" sz="3600" dirty="0">
                <a:solidFill>
                  <a:srgbClr val="E6AF00"/>
                </a:solidFill>
              </a:rPr>
              <a:t>are in the </a:t>
            </a:r>
            <a:r>
              <a:rPr lang="en-US" sz="3600" dirty="0" smtClean="0">
                <a:solidFill>
                  <a:srgbClr val="E6AF00"/>
                </a:solidFill>
              </a:rPr>
              <a:t/>
            </a:r>
            <a:br>
              <a:rPr lang="en-US" sz="3600" dirty="0" smtClean="0">
                <a:solidFill>
                  <a:srgbClr val="E6AF00"/>
                </a:solidFill>
              </a:rPr>
            </a:br>
            <a:r>
              <a:rPr lang="en-US" sz="5400" b="1" dirty="0" smtClean="0">
                <a:solidFill>
                  <a:schemeClr val="bg1"/>
                </a:solidFill>
              </a:rPr>
              <a:t>right </a:t>
            </a:r>
            <a:r>
              <a:rPr lang="en-US" sz="5400" b="1" dirty="0">
                <a:solidFill>
                  <a:schemeClr val="bg1"/>
                </a:solidFill>
              </a:rPr>
              <a:t>place.</a:t>
            </a:r>
            <a:endParaRPr lang="en-US" sz="5400" b="1" dirty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48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343" y="1276350"/>
            <a:ext cx="8153400" cy="1524000"/>
          </a:xfrm>
          <a:noFill/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if you really want to learn how to achieve the things you truly desire</a:t>
            </a:r>
            <a:r>
              <a:rPr lang="en-US" sz="3600" dirty="0" smtClean="0">
                <a:solidFill>
                  <a:schemeClr val="bg1"/>
                </a:solidFill>
              </a:rPr>
              <a:t>,</a:t>
            </a:r>
            <a:endParaRPr lang="en-US" sz="3600" dirty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95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343" y="1276350"/>
            <a:ext cx="8153400" cy="1524000"/>
          </a:xfrm>
          <a:noFill/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if you really want to learn how to achieve the things you truly desire</a:t>
            </a:r>
            <a:r>
              <a:rPr lang="en-US" sz="3600" dirty="0" smtClean="0">
                <a:solidFill>
                  <a:schemeClr val="bg1"/>
                </a:solidFill>
              </a:rPr>
              <a:t>,</a:t>
            </a:r>
            <a:endParaRPr lang="en-US" sz="3600" dirty="0">
              <a:solidFill>
                <a:srgbClr val="E6AF00"/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533400" y="2419350"/>
            <a:ext cx="8153400" cy="1524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then this book will help you </a:t>
            </a:r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3600" b="1" dirty="0" smtClean="0">
                <a:solidFill>
                  <a:srgbClr val="E6AF00"/>
                </a:solidFill>
              </a:rPr>
              <a:t>achieve</a:t>
            </a:r>
            <a:r>
              <a:rPr lang="en-US" sz="3600" dirty="0" smtClean="0">
                <a:solidFill>
                  <a:schemeClr val="bg1"/>
                </a:solidFill>
              </a:rPr>
              <a:t> </a:t>
            </a:r>
            <a:r>
              <a:rPr lang="en-US" sz="3600" dirty="0">
                <a:solidFill>
                  <a:schemeClr val="bg1"/>
                </a:solidFill>
              </a:rPr>
              <a:t>just that.</a:t>
            </a:r>
            <a:endParaRPr lang="en-US" sz="3600" dirty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48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512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863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10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95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343" y="1177020"/>
            <a:ext cx="8153400" cy="1447800"/>
          </a:xfrm>
          <a:noFill/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How </a:t>
            </a:r>
            <a:r>
              <a:rPr lang="en-US" sz="4000" dirty="0">
                <a:solidFill>
                  <a:schemeClr val="bg1"/>
                </a:solidFill>
              </a:rPr>
              <a:t>you can tap into the power of your subconscious </a:t>
            </a:r>
            <a:r>
              <a:rPr lang="en-US" sz="4000" dirty="0" smtClean="0">
                <a:solidFill>
                  <a:schemeClr val="bg1"/>
                </a:solidFill>
              </a:rPr>
              <a:t>mind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33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669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602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ik\Downloads\pexels-photo-296886.jpe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Triangle 3">
            <a:extLst>
              <a:ext uri="{FF2B5EF4-FFF2-40B4-BE49-F238E27FC236}">
                <a16:creationId xmlns="" xmlns:a16="http://schemas.microsoft.com/office/drawing/2014/main" id="{3FF66B22-D722-48BF-8193-09249C7451B7}"/>
              </a:ext>
            </a:extLst>
          </p:cNvPr>
          <p:cNvSpPr/>
          <p:nvPr/>
        </p:nvSpPr>
        <p:spPr>
          <a:xfrm rot="16200000" flipH="1" flipV="1">
            <a:off x="0" y="1"/>
            <a:ext cx="5143499" cy="5143500"/>
          </a:xfrm>
          <a:prstGeom prst="rtTriangle">
            <a:avLst/>
          </a:prstGeom>
          <a:solidFill>
            <a:srgbClr val="5D0A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3200400" cy="2571750"/>
          </a:xfrm>
        </p:spPr>
        <p:txBody>
          <a:bodyPr>
            <a:noAutofit/>
          </a:bodyPr>
          <a:lstStyle/>
          <a:p>
            <a:pPr>
              <a:tabLst>
                <a:tab pos="973138" algn="l"/>
              </a:tabLst>
            </a:pP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can </a:t>
            </a:r>
            <a:r>
              <a:rPr lang="en-US" sz="3600" b="1" dirty="0">
                <a:solidFill>
                  <a:srgbClr val="E6A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truly achieve it all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if it’s what you want.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042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343" y="1733550"/>
            <a:ext cx="8153400" cy="1524000"/>
          </a:xfrm>
          <a:noFill/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And the best part about this is that, </a:t>
            </a:r>
          </a:p>
        </p:txBody>
      </p:sp>
    </p:spTree>
    <p:extLst>
      <p:ext uri="{BB962C8B-B14F-4D97-AF65-F5344CB8AC3E}">
        <p14:creationId xmlns:p14="http://schemas.microsoft.com/office/powerpoint/2010/main" val="137888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518886" y="1681843"/>
            <a:ext cx="8153400" cy="1524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solidFill>
                  <a:schemeClr val="bg1"/>
                </a:solidFill>
              </a:rPr>
              <a:t>It’s </a:t>
            </a:r>
            <a:r>
              <a:rPr lang="en-US" sz="3600" b="1" dirty="0">
                <a:solidFill>
                  <a:schemeClr val="bg1"/>
                </a:solidFill>
              </a:rPr>
              <a:t>all a very </a:t>
            </a:r>
            <a:endParaRPr lang="en-US" sz="3600" b="1" dirty="0" smtClean="0">
              <a:solidFill>
                <a:schemeClr val="bg1"/>
              </a:solidFill>
            </a:endParaRPr>
          </a:p>
          <a:p>
            <a:r>
              <a:rPr lang="en-US" sz="5400" b="1" dirty="0" smtClean="0">
                <a:solidFill>
                  <a:srgbClr val="E6AF00"/>
                </a:solidFill>
              </a:rPr>
              <a:t>simple </a:t>
            </a:r>
            <a:r>
              <a:rPr lang="en-US" sz="5400" b="1" dirty="0">
                <a:solidFill>
                  <a:srgbClr val="E6AF00"/>
                </a:solidFill>
              </a:rPr>
              <a:t>process.</a:t>
            </a:r>
          </a:p>
        </p:txBody>
      </p:sp>
    </p:spTree>
    <p:extLst>
      <p:ext uri="{BB962C8B-B14F-4D97-AF65-F5344CB8AC3E}">
        <p14:creationId xmlns:p14="http://schemas.microsoft.com/office/powerpoint/2010/main" val="395617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-60000" contrast="40000"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518886" y="1809750"/>
            <a:ext cx="8153400" cy="1524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E6A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don’t need 7000 tools or the </a:t>
            </a:r>
            <a:endParaRPr lang="en-US" sz="3600" b="1" dirty="0" smtClean="0">
              <a:solidFill>
                <a:srgbClr val="E6A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3600" b="1" dirty="0" smtClean="0">
                <a:solidFill>
                  <a:srgbClr val="E6A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latest </a:t>
            </a:r>
            <a:r>
              <a:rPr lang="en-US" sz="3600" b="1" dirty="0">
                <a:solidFill>
                  <a:srgbClr val="E6A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greatest shiny gizmo to get </a:t>
            </a:r>
            <a:endParaRPr lang="en-US" sz="3600" b="1" dirty="0" smtClean="0">
              <a:solidFill>
                <a:srgbClr val="E6A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3600" b="1" dirty="0" smtClean="0">
                <a:solidFill>
                  <a:srgbClr val="E6A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</a:t>
            </a:r>
            <a:r>
              <a:rPr lang="en-US" sz="3600" b="1" dirty="0">
                <a:solidFill>
                  <a:srgbClr val="E6A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want in life.</a:t>
            </a:r>
            <a:endParaRPr lang="en-US" sz="5400" b="1" dirty="0">
              <a:solidFill>
                <a:srgbClr val="E6A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928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518886" y="971550"/>
            <a:ext cx="8153400" cy="320039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</a:rPr>
              <a:t>All you need is a </a:t>
            </a:r>
            <a:endParaRPr lang="en-US" sz="3600" b="1" dirty="0" smtClean="0">
              <a:solidFill>
                <a:schemeClr val="bg1"/>
              </a:solidFill>
            </a:endParaRPr>
          </a:p>
          <a:p>
            <a:r>
              <a:rPr lang="en-US" sz="5400" b="1" dirty="0" smtClean="0">
                <a:solidFill>
                  <a:srgbClr val="E6AF00"/>
                </a:solidFill>
              </a:rPr>
              <a:t>simple </a:t>
            </a:r>
            <a:r>
              <a:rPr lang="en-US" sz="5400" b="1" dirty="0">
                <a:solidFill>
                  <a:srgbClr val="E6AF00"/>
                </a:solidFill>
              </a:rPr>
              <a:t>process </a:t>
            </a:r>
            <a:endParaRPr lang="en-US" sz="5400" b="1" dirty="0" smtClean="0">
              <a:solidFill>
                <a:srgbClr val="E6AF00"/>
              </a:solidFill>
            </a:endParaRPr>
          </a:p>
          <a:p>
            <a:r>
              <a:rPr lang="en-US" sz="3600" b="1" dirty="0" smtClean="0">
                <a:solidFill>
                  <a:schemeClr val="bg1"/>
                </a:solidFill>
              </a:rPr>
              <a:t>that </a:t>
            </a:r>
            <a:r>
              <a:rPr lang="en-US" sz="3600" b="1" dirty="0">
                <a:solidFill>
                  <a:schemeClr val="bg1"/>
                </a:solidFill>
              </a:rPr>
              <a:t>has been proven </a:t>
            </a:r>
            <a:r>
              <a:rPr lang="en-US" sz="3600" b="1" dirty="0" smtClean="0">
                <a:solidFill>
                  <a:schemeClr val="bg1"/>
                </a:solidFill>
              </a:rPr>
              <a:t>time </a:t>
            </a:r>
          </a:p>
          <a:p>
            <a:r>
              <a:rPr lang="en-US" sz="3600" b="1" dirty="0" smtClean="0">
                <a:solidFill>
                  <a:schemeClr val="bg1"/>
                </a:solidFill>
              </a:rPr>
              <a:t>and </a:t>
            </a:r>
            <a:r>
              <a:rPr lang="en-US" sz="3600" b="1" dirty="0">
                <a:solidFill>
                  <a:schemeClr val="bg1"/>
                </a:solidFill>
              </a:rPr>
              <a:t>time again.</a:t>
            </a:r>
            <a:endParaRPr lang="en-US" sz="5400" b="1" dirty="0">
              <a:solidFill>
                <a:srgbClr val="E6A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" y="438150"/>
            <a:ext cx="8229600" cy="4267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43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D0A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79061" y="467915"/>
            <a:ext cx="7896494" cy="3776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86136" y="3828278"/>
            <a:ext cx="4884464" cy="831703"/>
          </a:xfrm>
          <a:prstGeom prst="rect">
            <a:avLst/>
          </a:prstGeom>
          <a:solidFill>
            <a:srgbClr val="FBAA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828278"/>
            <a:ext cx="6137380" cy="831703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Power Mindset Mastery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662" y="590550"/>
            <a:ext cx="6253292" cy="30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26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518886" y="1681842"/>
            <a:ext cx="8153400" cy="180430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solidFill>
                  <a:prstClr val="white"/>
                </a:solidFill>
              </a:rPr>
              <a:t>You’re </a:t>
            </a:r>
            <a:r>
              <a:rPr lang="en-US" sz="3600" b="1" dirty="0">
                <a:solidFill>
                  <a:prstClr val="white"/>
                </a:solidFill>
              </a:rPr>
              <a:t>going to get time tested strategies </a:t>
            </a:r>
            <a:endParaRPr lang="en-US" sz="3600" b="1" dirty="0" smtClean="0">
              <a:solidFill>
                <a:prstClr val="white"/>
              </a:solidFill>
            </a:endParaRPr>
          </a:p>
          <a:p>
            <a:r>
              <a:rPr lang="en-US" sz="3600" b="1" dirty="0" smtClean="0">
                <a:solidFill>
                  <a:prstClr val="white"/>
                </a:solidFill>
              </a:rPr>
              <a:t>that </a:t>
            </a:r>
            <a:r>
              <a:rPr lang="en-US" sz="3600" b="1" dirty="0">
                <a:solidFill>
                  <a:prstClr val="white"/>
                </a:solidFill>
              </a:rPr>
              <a:t>you can use immediately </a:t>
            </a:r>
            <a:endParaRPr lang="en-US" sz="3600" b="1" dirty="0" smtClean="0">
              <a:solidFill>
                <a:prstClr val="white"/>
              </a:solidFill>
            </a:endParaRPr>
          </a:p>
          <a:p>
            <a:r>
              <a:rPr lang="en-US" sz="3600" b="1" dirty="0" smtClean="0">
                <a:solidFill>
                  <a:prstClr val="white"/>
                </a:solidFill>
              </a:rPr>
              <a:t>to </a:t>
            </a:r>
            <a:r>
              <a:rPr lang="en-US" sz="3600" b="1" dirty="0">
                <a:solidFill>
                  <a:prstClr val="white"/>
                </a:solidFill>
              </a:rPr>
              <a:t>start </a:t>
            </a:r>
            <a:r>
              <a:rPr lang="en-US" sz="3600" b="1" dirty="0">
                <a:solidFill>
                  <a:srgbClr val="E6AF00"/>
                </a:solidFill>
              </a:rPr>
              <a:t>changing your life.</a:t>
            </a:r>
            <a:endParaRPr lang="en-US" sz="5400" b="1" dirty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9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518886" y="1681842"/>
            <a:ext cx="8153400" cy="180430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prstClr val="white"/>
                </a:solidFill>
              </a:rPr>
              <a:t>No longer will your subconscious mind sabotage you...</a:t>
            </a:r>
          </a:p>
        </p:txBody>
      </p:sp>
    </p:spTree>
    <p:extLst>
      <p:ext uri="{BB962C8B-B14F-4D97-AF65-F5344CB8AC3E}">
        <p14:creationId xmlns:p14="http://schemas.microsoft.com/office/powerpoint/2010/main" val="346984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343" y="1177020"/>
            <a:ext cx="8153400" cy="1447800"/>
          </a:xfrm>
          <a:noFill/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How </a:t>
            </a:r>
            <a:r>
              <a:rPr lang="en-US" sz="4000" dirty="0">
                <a:solidFill>
                  <a:schemeClr val="bg1"/>
                </a:solidFill>
              </a:rPr>
              <a:t>you can tap into the power of your subconscious </a:t>
            </a:r>
            <a:r>
              <a:rPr lang="en-US" sz="4000" dirty="0" smtClean="0">
                <a:solidFill>
                  <a:schemeClr val="bg1"/>
                </a:solidFill>
              </a:rPr>
              <a:t>mind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75343" y="2487385"/>
            <a:ext cx="8153400" cy="145596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rgbClr val="E6AF00"/>
                </a:solidFill>
              </a:rPr>
              <a:t>to literally achieve anything that </a:t>
            </a:r>
          </a:p>
          <a:p>
            <a:r>
              <a:rPr lang="en-US" sz="4000" dirty="0" smtClean="0">
                <a:solidFill>
                  <a:srgbClr val="E6AF00"/>
                </a:solidFill>
              </a:rPr>
              <a:t>your hearts truly desire.</a:t>
            </a:r>
            <a:endParaRPr lang="en-US" sz="4000" dirty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31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047750"/>
            <a:ext cx="8153400" cy="180430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prstClr val="white"/>
                </a:solidFill>
              </a:rPr>
              <a:t>No longer will your subconscious mind tells you the hundreds of excuses </a:t>
            </a:r>
            <a:r>
              <a:rPr lang="en-US" sz="3600" dirty="0" smtClean="0">
                <a:solidFill>
                  <a:prstClr val="white"/>
                </a:solidFill>
              </a:rPr>
              <a:t>that's</a:t>
            </a:r>
            <a:endParaRPr lang="en-US" sz="3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86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047750"/>
            <a:ext cx="8153400" cy="180430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prstClr val="white"/>
                </a:solidFill>
              </a:rPr>
              <a:t>No longer will your subconscious mind tells you the hundreds of excuses </a:t>
            </a:r>
            <a:r>
              <a:rPr lang="en-US" sz="3600" dirty="0" smtClean="0">
                <a:solidFill>
                  <a:prstClr val="white"/>
                </a:solidFill>
              </a:rPr>
              <a:t>that's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93486" y="2190750"/>
            <a:ext cx="8153400" cy="180430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solidFill>
                  <a:srgbClr val="E6AF00"/>
                </a:solidFill>
              </a:rPr>
              <a:t>preventing </a:t>
            </a:r>
            <a:r>
              <a:rPr lang="en-US" sz="3600" dirty="0">
                <a:solidFill>
                  <a:srgbClr val="E6AF00"/>
                </a:solidFill>
              </a:rPr>
              <a:t>you from achieving the things you truly desire in life...</a:t>
            </a:r>
          </a:p>
        </p:txBody>
      </p:sp>
    </p:spTree>
    <p:extLst>
      <p:ext uri="{BB962C8B-B14F-4D97-AF65-F5344CB8AC3E}">
        <p14:creationId xmlns:p14="http://schemas.microsoft.com/office/powerpoint/2010/main" val="401277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581150"/>
            <a:ext cx="8153400" cy="180430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solidFill>
                  <a:srgbClr val="E6AF00"/>
                </a:solidFill>
              </a:rPr>
              <a:t>Not anymore.</a:t>
            </a:r>
          </a:p>
        </p:txBody>
      </p:sp>
    </p:spTree>
    <p:extLst>
      <p:ext uri="{BB962C8B-B14F-4D97-AF65-F5344CB8AC3E}">
        <p14:creationId xmlns:p14="http://schemas.microsoft.com/office/powerpoint/2010/main" val="238538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ik\Desktop\Imagery\laptop-iphone-coffee-notebook-159368.jpe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62101"/>
            <a:ext cx="9144000" cy="2019299"/>
          </a:xfrm>
        </p:spPr>
        <p:txBody>
          <a:bodyPr>
            <a:normAutofit/>
          </a:bodyPr>
          <a:lstStyle/>
          <a:p>
            <a:pPr>
              <a:tabLst>
                <a:tab pos="973138" algn="l"/>
              </a:tabLst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you learn the techniques and 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strategies 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this book, 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7915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ik\Downloads\pexels-photo-185517.jpe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895350"/>
            <a:ext cx="9144000" cy="3276600"/>
          </a:xfrm>
        </p:spPr>
        <p:txBody>
          <a:bodyPr>
            <a:noAutofit/>
          </a:bodyPr>
          <a:lstStyle/>
          <a:p>
            <a:pPr>
              <a:tabLst>
                <a:tab pos="973138" algn="l"/>
              </a:tabLst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will understand the </a:t>
            </a:r>
            <a:r>
              <a:rPr lang="en-US" sz="3600" b="1" dirty="0">
                <a:solidFill>
                  <a:srgbClr val="E6A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true power </a:t>
            </a:r>
            <a:r>
              <a:rPr lang="en-US" sz="3600" b="1" dirty="0" smtClean="0">
                <a:solidFill>
                  <a:srgbClr val="E6A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 smtClean="0">
                <a:solidFill>
                  <a:srgbClr val="E6A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subconscious mind and 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will have absolute 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 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over it.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0399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352550"/>
            <a:ext cx="8153400" cy="2438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E6AF00"/>
                </a:solidFill>
              </a:rPr>
              <a:t>It may sound absolute crazy </a:t>
            </a:r>
            <a:endParaRPr lang="en-US" sz="3600" b="1" dirty="0" smtClean="0">
              <a:solidFill>
                <a:srgbClr val="E6AF00"/>
              </a:solidFill>
            </a:endParaRPr>
          </a:p>
          <a:p>
            <a:r>
              <a:rPr lang="en-US" sz="3600" b="1" dirty="0" smtClean="0">
                <a:solidFill>
                  <a:srgbClr val="E6AF00"/>
                </a:solidFill>
              </a:rPr>
              <a:t>to </a:t>
            </a:r>
            <a:r>
              <a:rPr lang="en-US" sz="3600" b="1" dirty="0">
                <a:solidFill>
                  <a:srgbClr val="E6AF00"/>
                </a:solidFill>
              </a:rPr>
              <a:t>you right now, </a:t>
            </a:r>
            <a:endParaRPr lang="en-US" sz="3600" b="1" dirty="0" smtClean="0">
              <a:solidFill>
                <a:srgbClr val="E6AF00"/>
              </a:solidFill>
            </a:endParaRPr>
          </a:p>
          <a:p>
            <a:endParaRPr lang="en-US" sz="5400" b="1" dirty="0" smtClean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31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352550"/>
            <a:ext cx="8153400" cy="2438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E6AF00"/>
                </a:solidFill>
              </a:rPr>
              <a:t>It may sound absolute crazy </a:t>
            </a:r>
            <a:endParaRPr lang="en-US" sz="3600" b="1" dirty="0" smtClean="0">
              <a:solidFill>
                <a:srgbClr val="E6AF00"/>
              </a:solidFill>
            </a:endParaRPr>
          </a:p>
          <a:p>
            <a:r>
              <a:rPr lang="en-US" sz="3600" b="1" dirty="0" smtClean="0">
                <a:solidFill>
                  <a:srgbClr val="E6AF00"/>
                </a:solidFill>
              </a:rPr>
              <a:t>to </a:t>
            </a:r>
            <a:r>
              <a:rPr lang="en-US" sz="3600" b="1" dirty="0">
                <a:solidFill>
                  <a:srgbClr val="E6AF00"/>
                </a:solidFill>
              </a:rPr>
              <a:t>you right now, </a:t>
            </a:r>
            <a:endParaRPr lang="en-US" sz="3600" b="1" dirty="0" smtClean="0">
              <a:solidFill>
                <a:srgbClr val="E6AF00"/>
              </a:solidFill>
            </a:endParaRPr>
          </a:p>
          <a:p>
            <a:r>
              <a:rPr lang="en-US" sz="5400" b="1" dirty="0" smtClean="0">
                <a:solidFill>
                  <a:schemeClr val="bg1"/>
                </a:solidFill>
              </a:rPr>
              <a:t>but </a:t>
            </a:r>
            <a:r>
              <a:rPr lang="en-US" sz="5400" b="1" dirty="0">
                <a:solidFill>
                  <a:schemeClr val="bg1"/>
                </a:solidFill>
              </a:rPr>
              <a:t>it's true.</a:t>
            </a:r>
          </a:p>
        </p:txBody>
      </p:sp>
    </p:spTree>
    <p:extLst>
      <p:ext uri="{BB962C8B-B14F-4D97-AF65-F5344CB8AC3E}">
        <p14:creationId xmlns:p14="http://schemas.microsoft.com/office/powerpoint/2010/main" val="80502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A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05350"/>
          </a:xfrm>
          <a:prstGeom prst="rect">
            <a:avLst/>
          </a:prstGeom>
          <a:solidFill>
            <a:srgbClr val="5D0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347614"/>
            <a:ext cx="9144000" cy="1999059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Once you </a:t>
            </a:r>
            <a:r>
              <a:rPr lang="en-US" sz="3600" b="1" dirty="0">
                <a:solidFill>
                  <a:srgbClr val="E6AF00"/>
                </a:solidFill>
              </a:rPr>
              <a:t>truly understood and utilize </a:t>
            </a:r>
            <a:r>
              <a:rPr lang="en-US" sz="3600" dirty="0" smtClean="0">
                <a:solidFill>
                  <a:schemeClr val="bg1"/>
                </a:solidFill>
              </a:rPr>
              <a:t/>
            </a:r>
            <a:br>
              <a:rPr lang="en-US" sz="3600" dirty="0" smtClean="0">
                <a:solidFill>
                  <a:schemeClr val="bg1"/>
                </a:solidFill>
              </a:rPr>
            </a:br>
            <a:r>
              <a:rPr lang="en-US" sz="3600" dirty="0" smtClean="0">
                <a:solidFill>
                  <a:schemeClr val="bg1"/>
                </a:solidFill>
              </a:rPr>
              <a:t>the </a:t>
            </a:r>
            <a:r>
              <a:rPr lang="en-US" sz="3600" dirty="0">
                <a:solidFill>
                  <a:schemeClr val="bg1"/>
                </a:solidFill>
              </a:rPr>
              <a:t>power of your </a:t>
            </a:r>
            <a:r>
              <a:rPr lang="en-US" sz="3600" dirty="0" smtClean="0">
                <a:solidFill>
                  <a:schemeClr val="bg1"/>
                </a:solidFill>
              </a:rPr>
              <a:t>subconscious </a:t>
            </a:r>
            <a:r>
              <a:rPr lang="en-US" sz="3600" dirty="0">
                <a:solidFill>
                  <a:schemeClr val="bg1"/>
                </a:solidFill>
              </a:rPr>
              <a:t>mind, </a:t>
            </a:r>
            <a:endParaRPr lang="en-US" sz="6000" b="1" dirty="0">
              <a:solidFill>
                <a:srgbClr val="FBAA0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57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200150"/>
            <a:ext cx="8153400" cy="90215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>
                <a:solidFill>
                  <a:prstClr val="white"/>
                </a:solidFill>
              </a:rPr>
              <a:t>You will become </a:t>
            </a:r>
            <a:r>
              <a:rPr lang="en-US" sz="3600" b="1" dirty="0">
                <a:solidFill>
                  <a:srgbClr val="E6AF00"/>
                </a:solidFill>
              </a:rPr>
              <a:t>unstoppable.</a:t>
            </a:r>
          </a:p>
        </p:txBody>
      </p:sp>
    </p:spTree>
    <p:extLst>
      <p:ext uri="{BB962C8B-B14F-4D97-AF65-F5344CB8AC3E}">
        <p14:creationId xmlns:p14="http://schemas.microsoft.com/office/powerpoint/2010/main" val="280947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200150"/>
            <a:ext cx="8153400" cy="90215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>
                <a:solidFill>
                  <a:prstClr val="white"/>
                </a:solidFill>
              </a:rPr>
              <a:t>You will become </a:t>
            </a:r>
            <a:r>
              <a:rPr lang="en-US" sz="3600" b="1" dirty="0">
                <a:solidFill>
                  <a:srgbClr val="E6AF00"/>
                </a:solidFill>
              </a:rPr>
              <a:t>unstoppable.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33400" y="1745796"/>
            <a:ext cx="8153400" cy="120695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>
                <a:solidFill>
                  <a:schemeClr val="bg1"/>
                </a:solidFill>
              </a:rPr>
              <a:t>You will become </a:t>
            </a:r>
            <a:r>
              <a:rPr lang="en-US" sz="3600" b="1" dirty="0">
                <a:solidFill>
                  <a:srgbClr val="E6AF00"/>
                </a:solidFill>
              </a:rPr>
              <a:t>fearless.</a:t>
            </a:r>
          </a:p>
        </p:txBody>
      </p:sp>
    </p:spTree>
    <p:extLst>
      <p:ext uri="{BB962C8B-B14F-4D97-AF65-F5344CB8AC3E}">
        <p14:creationId xmlns:p14="http://schemas.microsoft.com/office/powerpoint/2010/main" val="126370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343" y="1657350"/>
            <a:ext cx="8153400" cy="1752600"/>
          </a:xfrm>
          <a:noFill/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Now</a:t>
            </a:r>
            <a:r>
              <a:rPr lang="en-US" sz="4000" dirty="0">
                <a:solidFill>
                  <a:schemeClr val="bg1"/>
                </a:solidFill>
              </a:rPr>
              <a:t>, I’m sure you’re probably be thinking this right now.</a:t>
            </a:r>
          </a:p>
        </p:txBody>
      </p:sp>
    </p:spTree>
    <p:extLst>
      <p:ext uri="{BB962C8B-B14F-4D97-AF65-F5344CB8AC3E}">
        <p14:creationId xmlns:p14="http://schemas.microsoft.com/office/powerpoint/2010/main" val="166247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200150"/>
            <a:ext cx="8153400" cy="90215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>
                <a:solidFill>
                  <a:prstClr val="white"/>
                </a:solidFill>
              </a:rPr>
              <a:t>You will become </a:t>
            </a:r>
            <a:r>
              <a:rPr lang="en-US" sz="3600" b="1" dirty="0">
                <a:solidFill>
                  <a:srgbClr val="E6AF00"/>
                </a:solidFill>
              </a:rPr>
              <a:t>unstoppable.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33400" y="1745796"/>
            <a:ext cx="8153400" cy="120695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>
                <a:solidFill>
                  <a:schemeClr val="bg1"/>
                </a:solidFill>
              </a:rPr>
              <a:t>You will become </a:t>
            </a:r>
            <a:r>
              <a:rPr lang="en-US" sz="3600" b="1" dirty="0">
                <a:solidFill>
                  <a:srgbClr val="E6AF00"/>
                </a:solidFill>
              </a:rPr>
              <a:t>fearless.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09600" y="2257878"/>
            <a:ext cx="8153400" cy="168547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3600" dirty="0">
              <a:solidFill>
                <a:srgbClr val="E6AF00"/>
              </a:solidFill>
            </a:endParaRPr>
          </a:p>
          <a:p>
            <a:pPr algn="l"/>
            <a:r>
              <a:rPr lang="en-US" sz="3600" dirty="0">
                <a:solidFill>
                  <a:schemeClr val="bg1"/>
                </a:solidFill>
              </a:rPr>
              <a:t>You will truly learn what it takes to </a:t>
            </a:r>
            <a:endParaRPr lang="en-US" sz="3600" dirty="0" smtClean="0">
              <a:solidFill>
                <a:schemeClr val="bg1"/>
              </a:solidFill>
            </a:endParaRPr>
          </a:p>
          <a:p>
            <a:pPr algn="l"/>
            <a:r>
              <a:rPr lang="en-US" sz="3600" b="1" dirty="0" smtClean="0">
                <a:solidFill>
                  <a:srgbClr val="E6AF00"/>
                </a:solidFill>
              </a:rPr>
              <a:t>achieve </a:t>
            </a:r>
            <a:r>
              <a:rPr lang="en-US" sz="3600" b="1" dirty="0">
                <a:solidFill>
                  <a:srgbClr val="E6AF00"/>
                </a:solidFill>
              </a:rPr>
              <a:t>anything that you want in life.</a:t>
            </a:r>
          </a:p>
        </p:txBody>
      </p:sp>
    </p:spTree>
    <p:extLst>
      <p:ext uri="{BB962C8B-B14F-4D97-AF65-F5344CB8AC3E}">
        <p14:creationId xmlns:p14="http://schemas.microsoft.com/office/powerpoint/2010/main" val="269806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352550"/>
            <a:ext cx="8153400" cy="2438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E6AF00"/>
                </a:solidFill>
              </a:rPr>
              <a:t>Here’s </a:t>
            </a:r>
            <a:endParaRPr lang="en-US" sz="3600" b="1" dirty="0" smtClean="0">
              <a:solidFill>
                <a:srgbClr val="E6AF00"/>
              </a:solidFill>
            </a:endParaRPr>
          </a:p>
          <a:p>
            <a:r>
              <a:rPr lang="en-US" sz="6000" b="1" dirty="0" smtClean="0">
                <a:solidFill>
                  <a:schemeClr val="bg1"/>
                </a:solidFill>
              </a:rPr>
              <a:t>3 </a:t>
            </a:r>
            <a:r>
              <a:rPr lang="en-US" sz="6000" b="1" dirty="0">
                <a:solidFill>
                  <a:schemeClr val="bg1"/>
                </a:solidFill>
              </a:rPr>
              <a:t>Reason </a:t>
            </a:r>
            <a:endParaRPr lang="en-US" sz="6000" b="1" dirty="0" smtClean="0">
              <a:solidFill>
                <a:schemeClr val="bg1"/>
              </a:solidFill>
            </a:endParaRPr>
          </a:p>
          <a:p>
            <a:r>
              <a:rPr lang="en-US" sz="3600" b="1" dirty="0" smtClean="0">
                <a:solidFill>
                  <a:srgbClr val="E6AF00"/>
                </a:solidFill>
              </a:rPr>
              <a:t>Why </a:t>
            </a:r>
            <a:r>
              <a:rPr lang="en-US" sz="3600" b="1" dirty="0">
                <a:solidFill>
                  <a:srgbClr val="E6AF00"/>
                </a:solidFill>
              </a:rPr>
              <a:t>You Need to Grab This Book </a:t>
            </a:r>
            <a:endParaRPr lang="en-US" sz="3600" b="1" dirty="0" smtClean="0">
              <a:solidFill>
                <a:srgbClr val="E6AF00"/>
              </a:solidFill>
            </a:endParaRPr>
          </a:p>
          <a:p>
            <a:r>
              <a:rPr lang="en-US" sz="3600" b="1" dirty="0" smtClean="0">
                <a:solidFill>
                  <a:srgbClr val="E6AF00"/>
                </a:solidFill>
              </a:rPr>
              <a:t>Right </a:t>
            </a:r>
            <a:r>
              <a:rPr lang="en-US" sz="3600" b="1" dirty="0">
                <a:solidFill>
                  <a:srgbClr val="E6AF00"/>
                </a:solidFill>
              </a:rPr>
              <a:t>Now:</a:t>
            </a:r>
            <a:endParaRPr lang="en-US" sz="5400" b="1" dirty="0" smtClean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58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352550"/>
            <a:ext cx="8153400" cy="2438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solidFill>
                  <a:schemeClr val="bg1"/>
                </a:solidFill>
              </a:rPr>
              <a:t>1. </a:t>
            </a:r>
            <a:r>
              <a:rPr lang="en-US" sz="3600" b="1" dirty="0">
                <a:solidFill>
                  <a:schemeClr val="bg1"/>
                </a:solidFill>
              </a:rPr>
              <a:t>I</a:t>
            </a:r>
            <a:r>
              <a:rPr lang="en-US" sz="3600" b="1" dirty="0" smtClean="0">
                <a:solidFill>
                  <a:schemeClr val="bg1"/>
                </a:solidFill>
              </a:rPr>
              <a:t>t </a:t>
            </a:r>
            <a:r>
              <a:rPr lang="en-US" sz="3600" b="1" dirty="0">
                <a:solidFill>
                  <a:schemeClr val="bg1"/>
                </a:solidFill>
              </a:rPr>
              <a:t>contains </a:t>
            </a:r>
            <a:r>
              <a:rPr lang="en-US" sz="3600" b="1" dirty="0">
                <a:solidFill>
                  <a:srgbClr val="E6AF00"/>
                </a:solidFill>
              </a:rPr>
              <a:t>time-tested tools and technique</a:t>
            </a:r>
            <a:r>
              <a:rPr lang="en-US" sz="3600" b="1" dirty="0">
                <a:solidFill>
                  <a:schemeClr val="bg1"/>
                </a:solidFill>
              </a:rPr>
              <a:t> to get you started.</a:t>
            </a:r>
            <a:endParaRPr lang="en-US" sz="54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42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22A35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2" descr="C:\Users\musemancer\Desktop\VSL Templates Pro\Template\Imagery\Picture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-19048"/>
            <a:ext cx="9177861" cy="5162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47750"/>
            <a:ext cx="9144000" cy="1999059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will no longer struggle with 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figuring 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things out. 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ight Triangle 3">
            <a:extLst>
              <a:ext uri="{FF2B5EF4-FFF2-40B4-BE49-F238E27FC236}">
                <a16:creationId xmlns="" xmlns:a16="http://schemas.microsoft.com/office/drawing/2014/main" id="{3FF66B22-D722-48BF-8193-09249C7451B7}"/>
              </a:ext>
            </a:extLst>
          </p:cNvPr>
          <p:cNvSpPr/>
          <p:nvPr/>
        </p:nvSpPr>
        <p:spPr>
          <a:xfrm rot="5400000" flipV="1">
            <a:off x="7157797" y="-218585"/>
            <a:ext cx="1820525" cy="2219604"/>
          </a:xfrm>
          <a:prstGeom prst="rtTriangle">
            <a:avLst/>
          </a:prstGeom>
          <a:solidFill>
            <a:srgbClr val="E6AF00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702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71715" y="1276350"/>
            <a:ext cx="8153400" cy="12192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What you get is the real </a:t>
            </a:r>
            <a:r>
              <a:rPr lang="en-US" sz="3600" dirty="0" smtClean="0">
                <a:solidFill>
                  <a:schemeClr val="bg1"/>
                </a:solidFill>
              </a:rPr>
              <a:t>deal.</a:t>
            </a:r>
            <a:endParaRPr lang="en-US" sz="5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5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71715" y="1276350"/>
            <a:ext cx="8153400" cy="12192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What you get is the real </a:t>
            </a:r>
            <a:r>
              <a:rPr lang="en-US" sz="3600" dirty="0" smtClean="0">
                <a:solidFill>
                  <a:schemeClr val="bg1"/>
                </a:solidFill>
              </a:rPr>
              <a:t>deal.</a:t>
            </a:r>
            <a:endParaRPr lang="en-US" sz="5400" dirty="0" smtClean="0">
              <a:solidFill>
                <a:schemeClr val="bg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78972" y="1962150"/>
            <a:ext cx="8153400" cy="16002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solidFill>
                  <a:srgbClr val="E6AF00"/>
                </a:solidFill>
              </a:rPr>
              <a:t>Use </a:t>
            </a:r>
            <a:r>
              <a:rPr lang="en-US" sz="3600" dirty="0">
                <a:solidFill>
                  <a:srgbClr val="E6AF00"/>
                </a:solidFill>
              </a:rPr>
              <a:t>it and you shall achieve greatness beyond your </a:t>
            </a:r>
            <a:r>
              <a:rPr lang="en-US" sz="3600" b="1" dirty="0">
                <a:solidFill>
                  <a:srgbClr val="E6AF00"/>
                </a:solidFill>
              </a:rPr>
              <a:t>wildest dreams</a:t>
            </a:r>
            <a:r>
              <a:rPr lang="en-US" sz="3600" dirty="0">
                <a:solidFill>
                  <a:srgbClr val="E6AF00"/>
                </a:solidFill>
              </a:rPr>
              <a:t>.</a:t>
            </a:r>
            <a:endParaRPr lang="en-US" sz="5400" dirty="0" smtClean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75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352550"/>
            <a:ext cx="8153400" cy="2438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solidFill>
                  <a:prstClr val="white"/>
                </a:solidFill>
              </a:rPr>
              <a:t>2. </a:t>
            </a:r>
            <a:r>
              <a:rPr lang="en-US" sz="3600" b="1" dirty="0">
                <a:solidFill>
                  <a:prstClr val="white"/>
                </a:solidFill>
              </a:rPr>
              <a:t>I</a:t>
            </a:r>
            <a:r>
              <a:rPr lang="en-US" sz="3600" b="1" dirty="0" smtClean="0">
                <a:solidFill>
                  <a:prstClr val="white"/>
                </a:solidFill>
              </a:rPr>
              <a:t>t’s </a:t>
            </a:r>
            <a:r>
              <a:rPr lang="en-US" sz="3600" b="1" dirty="0">
                <a:solidFill>
                  <a:srgbClr val="E6AF00"/>
                </a:solidFill>
              </a:rPr>
              <a:t>easy to understand.</a:t>
            </a:r>
            <a:endParaRPr lang="en-US" sz="5400" b="1" dirty="0" smtClean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68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71715" y="1047750"/>
            <a:ext cx="3109685" cy="29718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Even a kid can understand this.</a:t>
            </a:r>
            <a:endParaRPr lang="en-US" sz="5400" dirty="0" smtClean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57"/>
          <a:stretch/>
        </p:blipFill>
        <p:spPr>
          <a:xfrm>
            <a:off x="3955565" y="0"/>
            <a:ext cx="516303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05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200150"/>
            <a:ext cx="8153400" cy="1676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prstClr val="white"/>
                </a:solidFill>
              </a:rPr>
              <a:t>There's no fancy words or jargon</a:t>
            </a:r>
            <a:r>
              <a:rPr lang="en-US" sz="3600" dirty="0" smtClean="0">
                <a:solidFill>
                  <a:prstClr val="white"/>
                </a:solidFill>
              </a:rPr>
              <a:t>,</a:t>
            </a:r>
          </a:p>
          <a:p>
            <a:r>
              <a:rPr lang="en-US" sz="3600" dirty="0" smtClean="0">
                <a:solidFill>
                  <a:prstClr val="white"/>
                </a:solidFill>
              </a:rPr>
              <a:t> </a:t>
            </a:r>
            <a:r>
              <a:rPr lang="en-US" sz="3600" dirty="0">
                <a:solidFill>
                  <a:prstClr val="white"/>
                </a:solidFill>
              </a:rPr>
              <a:t>just direct and simple words which </a:t>
            </a:r>
            <a:endParaRPr lang="en-US" sz="3600" dirty="0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98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200150"/>
            <a:ext cx="8153400" cy="1676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prstClr val="white"/>
                </a:solidFill>
              </a:rPr>
              <a:t>There's no fancy words or jargon</a:t>
            </a:r>
            <a:r>
              <a:rPr lang="en-US" sz="3600" dirty="0" smtClean="0">
                <a:solidFill>
                  <a:prstClr val="white"/>
                </a:solidFill>
              </a:rPr>
              <a:t>,</a:t>
            </a:r>
          </a:p>
          <a:p>
            <a:r>
              <a:rPr lang="en-US" sz="3600" dirty="0" smtClean="0">
                <a:solidFill>
                  <a:prstClr val="white"/>
                </a:solidFill>
              </a:rPr>
              <a:t> </a:t>
            </a:r>
            <a:r>
              <a:rPr lang="en-US" sz="3600" dirty="0">
                <a:solidFill>
                  <a:prstClr val="white"/>
                </a:solidFill>
              </a:rPr>
              <a:t>just direct and simple words which </a:t>
            </a:r>
            <a:endParaRPr lang="en-US" sz="3600" dirty="0" smtClean="0">
              <a:solidFill>
                <a:prstClr val="white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93486" y="2343150"/>
            <a:ext cx="8153400" cy="16002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solidFill>
                  <a:srgbClr val="E6AF00"/>
                </a:solidFill>
              </a:rPr>
              <a:t>you </a:t>
            </a:r>
            <a:r>
              <a:rPr lang="en-US" sz="3600" dirty="0">
                <a:solidFill>
                  <a:srgbClr val="E6AF00"/>
                </a:solidFill>
              </a:rPr>
              <a:t>can easily understand and finish reading the book within one afternoon.</a:t>
            </a:r>
            <a:endParaRPr lang="en-US" sz="5400" dirty="0" smtClean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99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1200" y="0"/>
            <a:ext cx="3124200" cy="5143500"/>
          </a:xfrm>
          <a:noFill/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“This sounds way too good to be true”</a:t>
            </a:r>
          </a:p>
        </p:txBody>
      </p:sp>
      <p:pic>
        <p:nvPicPr>
          <p:cNvPr id="3" name="Picture 2" descr="C:\Users\ik\Downloads\pexels-photo-193821.jpe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481" y="0"/>
            <a:ext cx="5517776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352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352550"/>
            <a:ext cx="8153400" cy="2438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prstClr val="white"/>
                </a:solidFill>
              </a:rPr>
              <a:t>3</a:t>
            </a:r>
            <a:r>
              <a:rPr lang="en-US" sz="3600" b="1" dirty="0" smtClean="0">
                <a:solidFill>
                  <a:prstClr val="white"/>
                </a:solidFill>
              </a:rPr>
              <a:t>. You </a:t>
            </a:r>
            <a:r>
              <a:rPr lang="en-US" sz="3600" b="1" dirty="0">
                <a:solidFill>
                  <a:prstClr val="white"/>
                </a:solidFill>
              </a:rPr>
              <a:t>will understand </a:t>
            </a:r>
            <a:r>
              <a:rPr lang="en-US" sz="3600" b="1" dirty="0">
                <a:solidFill>
                  <a:srgbClr val="E6AF00"/>
                </a:solidFill>
              </a:rPr>
              <a:t>who you </a:t>
            </a:r>
            <a:endParaRPr lang="en-US" sz="3600" b="1" dirty="0" smtClean="0">
              <a:solidFill>
                <a:srgbClr val="E6AF00"/>
              </a:solidFill>
            </a:endParaRPr>
          </a:p>
          <a:p>
            <a:r>
              <a:rPr lang="en-US" sz="3600" b="1" dirty="0" smtClean="0">
                <a:solidFill>
                  <a:srgbClr val="E6AF00"/>
                </a:solidFill>
              </a:rPr>
              <a:t>truly </a:t>
            </a:r>
            <a:r>
              <a:rPr lang="en-US" sz="3600" b="1" dirty="0">
                <a:solidFill>
                  <a:srgbClr val="E6AF00"/>
                </a:solidFill>
              </a:rPr>
              <a:t>are as a person</a:t>
            </a:r>
            <a:r>
              <a:rPr lang="en-US" sz="3600" b="1" dirty="0" smtClean="0">
                <a:solidFill>
                  <a:srgbClr val="E6AF00"/>
                </a:solidFill>
              </a:rPr>
              <a:t>.</a:t>
            </a:r>
            <a:endParaRPr lang="en-US" sz="3600" b="1" dirty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79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200150"/>
            <a:ext cx="8153400" cy="1676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prstClr val="white"/>
                </a:solidFill>
              </a:rPr>
              <a:t>Learning how to control your </a:t>
            </a:r>
            <a:endParaRPr lang="en-US" sz="3600" dirty="0" smtClean="0">
              <a:solidFill>
                <a:prstClr val="white"/>
              </a:solidFill>
            </a:endParaRPr>
          </a:p>
          <a:p>
            <a:r>
              <a:rPr lang="en-US" sz="3600" dirty="0" smtClean="0">
                <a:solidFill>
                  <a:prstClr val="white"/>
                </a:solidFill>
              </a:rPr>
              <a:t>subconscious </a:t>
            </a:r>
            <a:r>
              <a:rPr lang="en-US" sz="3600" dirty="0">
                <a:solidFill>
                  <a:prstClr val="white"/>
                </a:solidFill>
              </a:rPr>
              <a:t>mind is one thing, </a:t>
            </a:r>
            <a:endParaRPr lang="en-US" sz="3600" dirty="0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034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200150"/>
            <a:ext cx="8153400" cy="1676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prstClr val="white"/>
                </a:solidFill>
              </a:rPr>
              <a:t>Learning how to control your </a:t>
            </a:r>
            <a:endParaRPr lang="en-US" sz="3600" dirty="0" smtClean="0">
              <a:solidFill>
                <a:prstClr val="white"/>
              </a:solidFill>
            </a:endParaRPr>
          </a:p>
          <a:p>
            <a:r>
              <a:rPr lang="en-US" sz="3600" dirty="0" smtClean="0">
                <a:solidFill>
                  <a:prstClr val="white"/>
                </a:solidFill>
              </a:rPr>
              <a:t>subconscious </a:t>
            </a:r>
            <a:r>
              <a:rPr lang="en-US" sz="3600" dirty="0">
                <a:solidFill>
                  <a:prstClr val="white"/>
                </a:solidFill>
              </a:rPr>
              <a:t>mind is one thing, </a:t>
            </a:r>
            <a:endParaRPr lang="en-US" sz="3600" dirty="0" smtClean="0">
              <a:solidFill>
                <a:prstClr val="white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93486" y="2343150"/>
            <a:ext cx="8153400" cy="16002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rgbClr val="E6AF00"/>
                </a:solidFill>
              </a:rPr>
              <a:t>but knowing how you operate is </a:t>
            </a:r>
            <a:endParaRPr lang="en-US" sz="3600" dirty="0" smtClean="0">
              <a:solidFill>
                <a:srgbClr val="E6AF00"/>
              </a:solidFill>
            </a:endParaRPr>
          </a:p>
          <a:p>
            <a:r>
              <a:rPr lang="en-US" sz="3600" b="1" dirty="0" smtClean="0">
                <a:solidFill>
                  <a:srgbClr val="E6AF00"/>
                </a:solidFill>
              </a:rPr>
              <a:t>most </a:t>
            </a:r>
            <a:r>
              <a:rPr lang="en-US" sz="3600" b="1" dirty="0">
                <a:solidFill>
                  <a:srgbClr val="E6AF00"/>
                </a:solidFill>
              </a:rPr>
              <a:t>important. </a:t>
            </a:r>
          </a:p>
        </p:txBody>
      </p:sp>
    </p:spTree>
    <p:extLst>
      <p:ext uri="{BB962C8B-B14F-4D97-AF65-F5344CB8AC3E}">
        <p14:creationId xmlns:p14="http://schemas.microsoft.com/office/powerpoint/2010/main" val="213281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733550"/>
            <a:ext cx="8153400" cy="1676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prstClr val="white"/>
                </a:solidFill>
              </a:rPr>
              <a:t>By trying the exercise in this book, </a:t>
            </a:r>
            <a:endParaRPr lang="en-US" sz="3600" dirty="0" smtClean="0">
              <a:solidFill>
                <a:prstClr val="white"/>
              </a:solidFill>
            </a:endParaRPr>
          </a:p>
          <a:p>
            <a:r>
              <a:rPr lang="en-US" sz="3600" dirty="0" smtClean="0">
                <a:solidFill>
                  <a:srgbClr val="E6AF00"/>
                </a:solidFill>
              </a:rPr>
              <a:t>you </a:t>
            </a:r>
            <a:r>
              <a:rPr lang="en-US" sz="3600" dirty="0">
                <a:solidFill>
                  <a:srgbClr val="E6AF00"/>
                </a:solidFill>
              </a:rPr>
              <a:t>will know what truly motivates you and what you truly want out of life.</a:t>
            </a:r>
            <a:endParaRPr lang="en-US" sz="3600" dirty="0" smtClean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02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musemancer\Desktop\pexels-photo-380283.jpe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40643"/>
            <a:ext cx="9144000" cy="1999059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will have absolute clarity in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800" b="1" dirty="0" smtClean="0">
                <a:solidFill>
                  <a:srgbClr val="E6A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</a:t>
            </a:r>
            <a:r>
              <a:rPr lang="en-US" sz="4800" b="1" dirty="0">
                <a:solidFill>
                  <a:srgbClr val="E6A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want in life.</a:t>
            </a:r>
            <a:endParaRPr lang="en-US" sz="4800" b="1" dirty="0">
              <a:solidFill>
                <a:srgbClr val="E6A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535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D0A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2819400" y="819150"/>
            <a:ext cx="3505200" cy="3505200"/>
          </a:xfrm>
          <a:prstGeom prst="ellipse">
            <a:avLst/>
          </a:prstGeom>
          <a:solidFill>
            <a:srgbClr val="E6A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62101"/>
            <a:ext cx="9144000" cy="2019299"/>
          </a:xfrm>
        </p:spPr>
        <p:txBody>
          <a:bodyPr>
            <a:normAutofit/>
          </a:bodyPr>
          <a:lstStyle/>
          <a:p>
            <a:pPr>
              <a:tabLst>
                <a:tab pos="973138" algn="l"/>
              </a:tabLst>
            </a:pPr>
            <a:r>
              <a:rPr lang="en-US" sz="3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 </a:t>
            </a:r>
            <a:r>
              <a:rPr lang="en-US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 Ask </a:t>
            </a:r>
            <a:r>
              <a:rPr lang="en-US" sz="3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</a:t>
            </a:r>
            <a:r>
              <a:rPr lang="en-US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</a:t>
            </a:r>
            <a:endParaRPr lang="en-US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76770921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047750"/>
            <a:ext cx="8153400" cy="990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prstClr val="white"/>
                </a:solidFill>
              </a:rPr>
              <a:t>What Would Your Life Be </a:t>
            </a:r>
            <a:r>
              <a:rPr lang="en-US" sz="3600" dirty="0" smtClean="0">
                <a:solidFill>
                  <a:prstClr val="white"/>
                </a:solidFill>
              </a:rPr>
              <a:t>Like</a:t>
            </a:r>
            <a:endParaRPr lang="en-US" sz="3600" dirty="0" smtClean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31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047750"/>
            <a:ext cx="8153400" cy="990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prstClr val="white"/>
                </a:solidFill>
              </a:rPr>
              <a:t>What Would Your Life Be </a:t>
            </a:r>
            <a:r>
              <a:rPr lang="en-US" sz="3600" dirty="0" smtClean="0">
                <a:solidFill>
                  <a:prstClr val="white"/>
                </a:solidFill>
              </a:rPr>
              <a:t>Like</a:t>
            </a:r>
            <a:endParaRPr lang="en-US" sz="3600" dirty="0" smtClean="0">
              <a:solidFill>
                <a:srgbClr val="E6AF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93486" y="1733550"/>
            <a:ext cx="8153400" cy="990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rgbClr val="E6AF00"/>
                </a:solidFill>
              </a:rPr>
              <a:t>12 months,</a:t>
            </a:r>
            <a:endParaRPr lang="en-US" sz="3600" dirty="0" smtClean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8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047750"/>
            <a:ext cx="8153400" cy="990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prstClr val="white"/>
                </a:solidFill>
              </a:rPr>
              <a:t>What Would Your Life Be </a:t>
            </a:r>
            <a:r>
              <a:rPr lang="en-US" sz="3600" dirty="0" smtClean="0">
                <a:solidFill>
                  <a:prstClr val="white"/>
                </a:solidFill>
              </a:rPr>
              <a:t>Like</a:t>
            </a:r>
            <a:endParaRPr lang="en-US" sz="3600" dirty="0" smtClean="0">
              <a:solidFill>
                <a:srgbClr val="E6AF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93486" y="1733550"/>
            <a:ext cx="8153400" cy="990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rgbClr val="E6AF00"/>
                </a:solidFill>
              </a:rPr>
              <a:t>12 months,</a:t>
            </a:r>
            <a:endParaRPr lang="en-US" sz="3600" dirty="0" smtClean="0">
              <a:solidFill>
                <a:srgbClr val="E6AF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93486" y="2419350"/>
            <a:ext cx="8153400" cy="990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rgbClr val="E6AF00"/>
                </a:solidFill>
              </a:rPr>
              <a:t>2 years,</a:t>
            </a:r>
            <a:endParaRPr lang="en-US" sz="3600" dirty="0" smtClean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91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047750"/>
            <a:ext cx="8153400" cy="990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prstClr val="white"/>
                </a:solidFill>
              </a:rPr>
              <a:t>What Would Your Life Be </a:t>
            </a:r>
            <a:r>
              <a:rPr lang="en-US" sz="3600" dirty="0" smtClean="0">
                <a:solidFill>
                  <a:prstClr val="white"/>
                </a:solidFill>
              </a:rPr>
              <a:t>Like</a:t>
            </a:r>
            <a:endParaRPr lang="en-US" sz="3600" dirty="0" smtClean="0">
              <a:solidFill>
                <a:srgbClr val="E6AF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93486" y="1733550"/>
            <a:ext cx="8153400" cy="990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rgbClr val="E6AF00"/>
                </a:solidFill>
              </a:rPr>
              <a:t>12 months,</a:t>
            </a:r>
            <a:endParaRPr lang="en-US" sz="3600" dirty="0" smtClean="0">
              <a:solidFill>
                <a:srgbClr val="E6AF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93486" y="2419350"/>
            <a:ext cx="8153400" cy="990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rgbClr val="E6AF00"/>
                </a:solidFill>
              </a:rPr>
              <a:t>2 years,</a:t>
            </a:r>
            <a:endParaRPr lang="en-US" sz="3600" dirty="0" smtClean="0">
              <a:solidFill>
                <a:srgbClr val="E6AF00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3181350"/>
            <a:ext cx="8153400" cy="990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rgbClr val="E6AF00"/>
                </a:solidFill>
              </a:rPr>
              <a:t>or Even 3 Years From Now?</a:t>
            </a:r>
            <a:endParaRPr lang="en-US" sz="3600" dirty="0" smtClean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70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>
            <a:extLst>
              <a:ext uri="{FF2B5EF4-FFF2-40B4-BE49-F238E27FC236}">
                <a16:creationId xmlns="" xmlns:a16="http://schemas.microsoft.com/office/drawing/2014/main" id="{408FFF22-308F-4A37-8E3C-D6B237FC854D}"/>
              </a:ext>
            </a:extLst>
          </p:cNvPr>
          <p:cNvSpPr/>
          <p:nvPr/>
        </p:nvSpPr>
        <p:spPr>
          <a:xfrm rot="5400000">
            <a:off x="439155" y="-439152"/>
            <a:ext cx="2209801" cy="3088108"/>
          </a:xfrm>
          <a:prstGeom prst="rtTriangle">
            <a:avLst/>
          </a:prstGeom>
          <a:solidFill>
            <a:srgbClr val="FFC000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5122" name="Picture 2" descr="C:\Users\musemancer\Desktop\VSL Templates Pro\Template\Imagery\Picture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3562350"/>
            <a:ext cx="9144000" cy="1581150"/>
          </a:xfrm>
          <a:prstGeom prst="rect">
            <a:avLst/>
          </a:prstGeom>
          <a:solidFill>
            <a:srgbClr val="5D0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486150"/>
            <a:ext cx="9144000" cy="1687606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C000"/>
                </a:solidFill>
              </a:rPr>
              <a:t>But I promise you if you pay close </a:t>
            </a:r>
            <a:r>
              <a:rPr lang="en-US" sz="3200" b="1" dirty="0" smtClean="0">
                <a:solidFill>
                  <a:srgbClr val="FFC000"/>
                </a:solidFill>
              </a:rPr>
              <a:t>attention</a:t>
            </a:r>
            <a:br>
              <a:rPr lang="en-US" sz="3200" b="1" dirty="0" smtClean="0">
                <a:solidFill>
                  <a:srgbClr val="FFC000"/>
                </a:solidFill>
              </a:rPr>
            </a:br>
            <a:r>
              <a:rPr lang="en-US" sz="3200" b="1" dirty="0" smtClean="0">
                <a:solidFill>
                  <a:srgbClr val="FFC000"/>
                </a:solidFill>
              </a:rPr>
              <a:t> </a:t>
            </a:r>
            <a:r>
              <a:rPr lang="en-US" sz="3200" b="1" dirty="0">
                <a:solidFill>
                  <a:srgbClr val="FFC000"/>
                </a:solidFill>
              </a:rPr>
              <a:t>and read every word in this page,</a:t>
            </a:r>
            <a:endParaRPr lang="en-US" sz="3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13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musemancer\Desktop\Brochure\Imagery\pexels-photo-374899.jpe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3447" y="0"/>
            <a:ext cx="9144000" cy="5155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Isosceles Triangle 3"/>
          <p:cNvSpPr/>
          <p:nvPr/>
        </p:nvSpPr>
        <p:spPr>
          <a:xfrm rot="10800000">
            <a:off x="1815352" y="0"/>
            <a:ext cx="7328647" cy="5143500"/>
          </a:xfrm>
          <a:prstGeom prst="triangle">
            <a:avLst>
              <a:gd name="adj" fmla="val 0"/>
            </a:avLst>
          </a:prstGeom>
          <a:solidFill>
            <a:srgbClr val="5D0A0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24400" y="-92546"/>
            <a:ext cx="4376021" cy="3075806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Perhaps by then you will already have a </a:t>
            </a:r>
            <a:r>
              <a:rPr lang="en-US" sz="3600" b="1" dirty="0">
                <a:solidFill>
                  <a:srgbClr val="E6A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great career or business...</a:t>
            </a:r>
            <a:endParaRPr lang="en-US" sz="3600" b="1" dirty="0">
              <a:solidFill>
                <a:srgbClr val="E6A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1513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70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24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872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168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52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504950"/>
            <a:ext cx="8153400" cy="2133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prstClr val="white"/>
                </a:solidFill>
              </a:rPr>
              <a:t>All of these are </a:t>
            </a:r>
            <a:r>
              <a:rPr lang="en-US" sz="3600" dirty="0">
                <a:solidFill>
                  <a:srgbClr val="E6AF00"/>
                </a:solidFill>
              </a:rPr>
              <a:t>possible and achievable</a:t>
            </a:r>
            <a:r>
              <a:rPr lang="en-US" sz="3600" dirty="0">
                <a:solidFill>
                  <a:prstClr val="white"/>
                </a:solidFill>
              </a:rPr>
              <a:t> when you truly know </a:t>
            </a:r>
            <a:endParaRPr lang="en-US" sz="3600" dirty="0" smtClean="0">
              <a:solidFill>
                <a:prstClr val="white"/>
              </a:solidFill>
            </a:endParaRPr>
          </a:p>
          <a:p>
            <a:r>
              <a:rPr lang="en-US" sz="3600" dirty="0" smtClean="0">
                <a:solidFill>
                  <a:srgbClr val="E6AF00"/>
                </a:solidFill>
              </a:rPr>
              <a:t>how </a:t>
            </a:r>
            <a:r>
              <a:rPr lang="en-US" sz="3600" dirty="0">
                <a:solidFill>
                  <a:srgbClr val="E6AF00"/>
                </a:solidFill>
              </a:rPr>
              <a:t>to use the full potential of </a:t>
            </a:r>
            <a:endParaRPr lang="en-US" sz="3600" dirty="0" smtClean="0">
              <a:solidFill>
                <a:srgbClr val="E6AF00"/>
              </a:solidFill>
            </a:endParaRPr>
          </a:p>
          <a:p>
            <a:r>
              <a:rPr lang="en-US" sz="3600" dirty="0" smtClean="0">
                <a:solidFill>
                  <a:srgbClr val="E6AF00"/>
                </a:solidFill>
              </a:rPr>
              <a:t>your </a:t>
            </a:r>
            <a:r>
              <a:rPr lang="en-US" sz="3600" dirty="0">
                <a:solidFill>
                  <a:srgbClr val="E6AF00"/>
                </a:solidFill>
              </a:rPr>
              <a:t>subconscious mind.</a:t>
            </a:r>
            <a:endParaRPr lang="en-US" sz="3600" dirty="0" smtClean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36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504950"/>
            <a:ext cx="8153400" cy="2133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E6AF00"/>
                </a:solidFill>
              </a:rPr>
              <a:t>With Power Mindset Mastery, </a:t>
            </a:r>
            <a:endParaRPr lang="en-US" b="1" dirty="0" smtClean="0">
              <a:solidFill>
                <a:srgbClr val="E6AF00"/>
              </a:solidFill>
            </a:endParaRPr>
          </a:p>
          <a:p>
            <a:r>
              <a:rPr lang="en-US" sz="3600" dirty="0" smtClean="0">
                <a:solidFill>
                  <a:prstClr val="white"/>
                </a:solidFill>
              </a:rPr>
              <a:t>you </a:t>
            </a:r>
            <a:r>
              <a:rPr lang="en-US" sz="3600" dirty="0">
                <a:solidFill>
                  <a:prstClr val="white"/>
                </a:solidFill>
              </a:rPr>
              <a:t>will save a lot of time and </a:t>
            </a:r>
            <a:endParaRPr lang="en-US" sz="3600" dirty="0" smtClean="0">
              <a:solidFill>
                <a:prstClr val="white"/>
              </a:solidFill>
            </a:endParaRPr>
          </a:p>
          <a:p>
            <a:r>
              <a:rPr lang="en-US" sz="3600" dirty="0" smtClean="0">
                <a:solidFill>
                  <a:prstClr val="white"/>
                </a:solidFill>
              </a:rPr>
              <a:t>a </a:t>
            </a:r>
            <a:r>
              <a:rPr lang="en-US" sz="3600" dirty="0">
                <a:solidFill>
                  <a:prstClr val="white"/>
                </a:solidFill>
              </a:rPr>
              <a:t>heap lot of money,</a:t>
            </a:r>
            <a:endParaRPr lang="en-US" sz="3600" dirty="0" smtClean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03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504950"/>
            <a:ext cx="8153400" cy="2133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as compared to if you learn elsewhere </a:t>
            </a:r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on </a:t>
            </a:r>
            <a:r>
              <a:rPr lang="en-US" sz="3600" dirty="0">
                <a:solidFill>
                  <a:schemeClr val="bg1"/>
                </a:solidFill>
              </a:rPr>
              <a:t>the internet, </a:t>
            </a:r>
            <a:r>
              <a:rPr lang="en-US" sz="3600" dirty="0" err="1" smtClean="0">
                <a:solidFill>
                  <a:schemeClr val="bg1"/>
                </a:solidFill>
              </a:rPr>
              <a:t>googling</a:t>
            </a:r>
            <a:r>
              <a:rPr lang="en-US" sz="3600" dirty="0" smtClean="0">
                <a:solidFill>
                  <a:schemeClr val="bg1"/>
                </a:solidFill>
              </a:rPr>
              <a:t> what </a:t>
            </a:r>
            <a:r>
              <a:rPr lang="en-US" sz="3600" dirty="0">
                <a:solidFill>
                  <a:schemeClr val="bg1"/>
                </a:solidFill>
              </a:rPr>
              <a:t>works, reading articles here and there, and putting it all together.</a:t>
            </a:r>
          </a:p>
        </p:txBody>
      </p:sp>
    </p:spTree>
    <p:extLst>
      <p:ext uri="{BB962C8B-B14F-4D97-AF65-F5344CB8AC3E}">
        <p14:creationId xmlns:p14="http://schemas.microsoft.com/office/powerpoint/2010/main" val="32901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819150"/>
            <a:ext cx="8153400" cy="2133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So for today, you can grab the entire </a:t>
            </a:r>
            <a:r>
              <a:rPr lang="en-US" sz="3600" b="1" dirty="0">
                <a:solidFill>
                  <a:srgbClr val="E6AF00"/>
                </a:solidFill>
              </a:rPr>
              <a:t>Power Mindset Mastery </a:t>
            </a:r>
            <a:endParaRPr lang="en-US" sz="3600" b="1" dirty="0" smtClean="0">
              <a:solidFill>
                <a:srgbClr val="E6AF00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for </a:t>
            </a:r>
            <a:r>
              <a:rPr lang="en-US" sz="3600" dirty="0">
                <a:solidFill>
                  <a:schemeClr val="bg1"/>
                </a:solidFill>
              </a:rPr>
              <a:t>a measly </a:t>
            </a:r>
            <a:endParaRPr lang="en-US" sz="3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84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343" y="1123950"/>
            <a:ext cx="8153400" cy="1447800"/>
          </a:xfrm>
          <a:noFill/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not only you will </a:t>
            </a:r>
            <a:r>
              <a:rPr lang="en-US" sz="4000" b="1" dirty="0">
                <a:solidFill>
                  <a:srgbClr val="E6AF00"/>
                </a:solidFill>
              </a:rPr>
              <a:t>believe</a:t>
            </a:r>
            <a:r>
              <a:rPr lang="en-US" sz="4000" dirty="0">
                <a:solidFill>
                  <a:srgbClr val="FFC000"/>
                </a:solidFill>
              </a:rPr>
              <a:t> </a:t>
            </a:r>
            <a:r>
              <a:rPr lang="en-US" sz="4000" dirty="0">
                <a:solidFill>
                  <a:schemeClr val="bg1"/>
                </a:solidFill>
              </a:rPr>
              <a:t>it’s true,</a:t>
            </a:r>
          </a:p>
        </p:txBody>
      </p:sp>
    </p:spTree>
    <p:extLst>
      <p:ext uri="{BB962C8B-B14F-4D97-AF65-F5344CB8AC3E}">
        <p14:creationId xmlns:p14="http://schemas.microsoft.com/office/powerpoint/2010/main" val="376544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819150"/>
            <a:ext cx="8153400" cy="2133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So for today, you can grab the entire </a:t>
            </a:r>
            <a:r>
              <a:rPr lang="en-US" sz="3600" b="1" dirty="0">
                <a:solidFill>
                  <a:srgbClr val="E6AF00"/>
                </a:solidFill>
              </a:rPr>
              <a:t>Power Mindset Mastery </a:t>
            </a:r>
            <a:endParaRPr lang="en-US" sz="3600" b="1" dirty="0" smtClean="0">
              <a:solidFill>
                <a:srgbClr val="E6AF00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for </a:t>
            </a:r>
            <a:r>
              <a:rPr lang="en-US" sz="3600" dirty="0">
                <a:solidFill>
                  <a:schemeClr val="bg1"/>
                </a:solidFill>
              </a:rPr>
              <a:t>a measly </a:t>
            </a:r>
            <a:endParaRPr lang="en-US" sz="3600" dirty="0" smtClean="0">
              <a:solidFill>
                <a:schemeClr val="bg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93486" y="2266950"/>
            <a:ext cx="8153400" cy="2133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600" b="1" dirty="0">
                <a:solidFill>
                  <a:srgbClr val="E6AF00"/>
                </a:solidFill>
              </a:rPr>
              <a:t>$97</a:t>
            </a:r>
            <a:endParaRPr lang="en-US" sz="9600" b="1" dirty="0" smtClean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27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D0A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2819400" y="819150"/>
            <a:ext cx="3505200" cy="3505200"/>
          </a:xfrm>
          <a:prstGeom prst="ellipse">
            <a:avLst/>
          </a:prstGeom>
          <a:solidFill>
            <a:srgbClr val="E6A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62101"/>
            <a:ext cx="9144000" cy="2019299"/>
          </a:xfrm>
        </p:spPr>
        <p:txBody>
          <a:bodyPr>
            <a:normAutofit/>
          </a:bodyPr>
          <a:lstStyle/>
          <a:p>
            <a:pPr>
              <a:tabLst>
                <a:tab pos="973138" algn="l"/>
              </a:tabLst>
            </a:pPr>
            <a:r>
              <a:rPr lang="en-US" sz="3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 </a:t>
            </a:r>
            <a:r>
              <a:rPr lang="en-US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hold </a:t>
            </a:r>
            <a:r>
              <a:rPr lang="en-US" sz="3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</a:t>
            </a:r>
            <a:r>
              <a:rPr lang="en-US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just </a:t>
            </a:r>
            <a:r>
              <a:rPr lang="en-US" sz="3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en-US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second</a:t>
            </a:r>
            <a:r>
              <a:rPr lang="en-US" sz="3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</a:t>
            </a:r>
            <a:endParaRPr lang="en-US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8133541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428750"/>
            <a:ext cx="8153400" cy="2133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I believe that it truly takes a lot of effort for you to be here today and I know it wasn't just coincidence.</a:t>
            </a:r>
            <a:endParaRPr lang="en-US" sz="3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06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428750"/>
            <a:ext cx="8153400" cy="2133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Upon seeing that determination in you,</a:t>
            </a:r>
            <a:endParaRPr lang="en-US" sz="3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00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428750"/>
            <a:ext cx="8153400" cy="2133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I'd like to offer it to you at a discounted investment of just </a:t>
            </a:r>
            <a:r>
              <a:rPr lang="en-US" sz="3600" strike="sngStrike" dirty="0">
                <a:solidFill>
                  <a:schemeClr val="bg1"/>
                </a:solidFill>
              </a:rPr>
              <a:t>$97.00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endParaRPr lang="en-US" sz="3600" dirty="0" smtClean="0">
              <a:solidFill>
                <a:schemeClr val="bg1"/>
              </a:solidFill>
            </a:endParaRPr>
          </a:p>
          <a:p>
            <a:endParaRPr lang="en-US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35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428750"/>
            <a:ext cx="8153400" cy="2133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I'd like to offer it to you at a discounted investment of just </a:t>
            </a:r>
            <a:r>
              <a:rPr lang="en-US" sz="3600" strike="sngStrike" dirty="0">
                <a:solidFill>
                  <a:schemeClr val="bg1"/>
                </a:solidFill>
              </a:rPr>
              <a:t>$97.00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9600" b="1" dirty="0" smtClean="0">
                <a:solidFill>
                  <a:srgbClr val="E6AF00"/>
                </a:solidFill>
              </a:rPr>
              <a:t>$</a:t>
            </a:r>
            <a:r>
              <a:rPr lang="en-US" sz="9600" b="1" dirty="0">
                <a:solidFill>
                  <a:srgbClr val="E6AF00"/>
                </a:solidFill>
              </a:rPr>
              <a:t>19.95! </a:t>
            </a:r>
            <a:endParaRPr lang="en-US" sz="9600" b="1" dirty="0" smtClean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35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93486" y="1428750"/>
            <a:ext cx="8153400" cy="2133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solidFill>
                  <a:schemeClr val="bg1"/>
                </a:solidFill>
              </a:rPr>
              <a:t>So </a:t>
            </a:r>
            <a:r>
              <a:rPr lang="en-US" sz="3600" b="1" dirty="0">
                <a:solidFill>
                  <a:schemeClr val="bg1"/>
                </a:solidFill>
              </a:rPr>
              <a:t>what are you waiting for?</a:t>
            </a:r>
            <a:endParaRPr lang="en-US" sz="96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17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D0A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438150"/>
            <a:ext cx="7848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prstClr val="white"/>
                </a:solidFill>
              </a:rPr>
              <a:t>Scroll below and </a:t>
            </a:r>
            <a:r>
              <a:rPr lang="en-US" sz="3200" b="1" dirty="0">
                <a:solidFill>
                  <a:srgbClr val="E6AF00"/>
                </a:solidFill>
              </a:rPr>
              <a:t>Click the </a:t>
            </a:r>
            <a:r>
              <a:rPr lang="en-US" sz="3200" b="1" dirty="0" smtClean="0">
                <a:solidFill>
                  <a:srgbClr val="E6AF00"/>
                </a:solidFill>
              </a:rPr>
              <a:t>Buy </a:t>
            </a:r>
            <a:r>
              <a:rPr lang="en-US" sz="3200" b="1" dirty="0">
                <a:solidFill>
                  <a:srgbClr val="E6AF00"/>
                </a:solidFill>
              </a:rPr>
              <a:t>Now button </a:t>
            </a:r>
            <a:r>
              <a:rPr lang="en-US" sz="3200" b="1" dirty="0">
                <a:solidFill>
                  <a:prstClr val="white"/>
                </a:solidFill>
              </a:rPr>
              <a:t>below to get instant access to the entire </a:t>
            </a:r>
            <a:r>
              <a:rPr lang="en-US" sz="3200" b="1" dirty="0">
                <a:solidFill>
                  <a:srgbClr val="E6AF00"/>
                </a:solidFill>
              </a:rPr>
              <a:t>Power Mindset Mastery today.</a:t>
            </a:r>
            <a:endParaRPr lang="en-US" sz="4800" b="1" i="1" dirty="0" smtClean="0">
              <a:solidFill>
                <a:srgbClr val="E6AF00"/>
              </a:solidFill>
            </a:endParaRPr>
          </a:p>
        </p:txBody>
      </p:sp>
      <p:sp>
        <p:nvSpPr>
          <p:cNvPr id="2" name="Down Arrow 1"/>
          <p:cNvSpPr/>
          <p:nvPr/>
        </p:nvSpPr>
        <p:spPr>
          <a:xfrm>
            <a:off x="1524000" y="2571750"/>
            <a:ext cx="6096000" cy="2057400"/>
          </a:xfrm>
          <a:prstGeom prst="downArrow">
            <a:avLst/>
          </a:prstGeom>
          <a:solidFill>
            <a:srgbClr val="FBAA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BAA0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47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57200" y="819150"/>
            <a:ext cx="8153400" cy="2133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You are literally moments away from having the most powerful and </a:t>
            </a:r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PROVEN </a:t>
            </a:r>
            <a:r>
              <a:rPr lang="en-US" sz="3600" dirty="0">
                <a:solidFill>
                  <a:schemeClr val="bg1"/>
                </a:solidFill>
              </a:rPr>
              <a:t>tools and techniques </a:t>
            </a:r>
            <a:r>
              <a:rPr lang="en-US" sz="3600" dirty="0" smtClean="0">
                <a:solidFill>
                  <a:schemeClr val="bg1"/>
                </a:solidFill>
              </a:rPr>
              <a:t>.</a:t>
            </a:r>
            <a:endParaRPr lang="en-US" sz="9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01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57200" y="819150"/>
            <a:ext cx="8153400" cy="2133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You are literally moments away from having the most powerful and </a:t>
            </a:r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PROVEN </a:t>
            </a:r>
            <a:r>
              <a:rPr lang="en-US" sz="3600" dirty="0">
                <a:solidFill>
                  <a:schemeClr val="bg1"/>
                </a:solidFill>
              </a:rPr>
              <a:t>tools and techniques </a:t>
            </a:r>
            <a:r>
              <a:rPr lang="en-US" sz="3600" dirty="0" smtClean="0">
                <a:solidFill>
                  <a:schemeClr val="bg1"/>
                </a:solidFill>
              </a:rPr>
              <a:t>.</a:t>
            </a:r>
            <a:endParaRPr lang="en-US" sz="9600" dirty="0" smtClean="0">
              <a:solidFill>
                <a:schemeClr val="bg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190750"/>
            <a:ext cx="8153400" cy="2133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solidFill>
                  <a:srgbClr val="E6AF00"/>
                </a:solidFill>
              </a:rPr>
              <a:t>that </a:t>
            </a:r>
            <a:r>
              <a:rPr lang="en-US" sz="3600" dirty="0">
                <a:solidFill>
                  <a:srgbClr val="E6AF00"/>
                </a:solidFill>
              </a:rPr>
              <a:t>has created many wild successes for all those successful people that you see.</a:t>
            </a:r>
            <a:endParaRPr lang="en-US" sz="9600" dirty="0" smtClean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79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343" y="1123950"/>
            <a:ext cx="8153400" cy="1447800"/>
          </a:xfrm>
          <a:noFill/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not only you will </a:t>
            </a:r>
            <a:r>
              <a:rPr lang="en-US" sz="4000" b="1" dirty="0">
                <a:solidFill>
                  <a:srgbClr val="E6AF00"/>
                </a:solidFill>
              </a:rPr>
              <a:t>believe</a:t>
            </a:r>
            <a:r>
              <a:rPr lang="en-US" sz="4000" dirty="0">
                <a:solidFill>
                  <a:srgbClr val="FFC000"/>
                </a:solidFill>
              </a:rPr>
              <a:t> </a:t>
            </a:r>
            <a:r>
              <a:rPr lang="en-US" sz="4000" dirty="0">
                <a:solidFill>
                  <a:schemeClr val="bg1"/>
                </a:solidFill>
              </a:rPr>
              <a:t>it’s true,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75343" y="2106385"/>
            <a:ext cx="8153400" cy="145596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bg1"/>
                </a:solidFill>
              </a:rPr>
              <a:t>but you will know the </a:t>
            </a:r>
            <a:r>
              <a:rPr lang="en-US" sz="4000" b="1" dirty="0">
                <a:solidFill>
                  <a:srgbClr val="E6AF00"/>
                </a:solidFill>
              </a:rPr>
              <a:t>exact path and process to get you there.</a:t>
            </a:r>
          </a:p>
        </p:txBody>
      </p:sp>
    </p:spTree>
    <p:extLst>
      <p:ext uri="{BB962C8B-B14F-4D97-AF65-F5344CB8AC3E}">
        <p14:creationId xmlns:p14="http://schemas.microsoft.com/office/powerpoint/2010/main" val="348546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75343" y="1428750"/>
            <a:ext cx="8153400" cy="2133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It's time for you to </a:t>
            </a:r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rgbClr val="E6AF00"/>
                </a:solidFill>
              </a:rPr>
              <a:t>join their </a:t>
            </a:r>
            <a:r>
              <a:rPr lang="en-US" sz="3600" dirty="0">
                <a:solidFill>
                  <a:srgbClr val="E6AF00"/>
                </a:solidFill>
              </a:rPr>
              <a:t>ranks as well.</a:t>
            </a:r>
            <a:endParaRPr lang="en-US" sz="9600" dirty="0" smtClean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31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D0A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own Arrow 2"/>
          <p:cNvSpPr/>
          <p:nvPr/>
        </p:nvSpPr>
        <p:spPr>
          <a:xfrm>
            <a:off x="1295400" y="361950"/>
            <a:ext cx="6477000" cy="4317724"/>
          </a:xfrm>
          <a:prstGeom prst="downArrow">
            <a:avLst>
              <a:gd name="adj1" fmla="val 50000"/>
              <a:gd name="adj2" fmla="val 54268"/>
            </a:avLst>
          </a:prstGeom>
          <a:solidFill>
            <a:srgbClr val="FBAA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4200" y="438150"/>
            <a:ext cx="2819400" cy="356733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Click </a:t>
            </a: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that big Buy Now Button to get instant access to everything mentioned in the video.</a:t>
            </a:r>
          </a:p>
        </p:txBody>
      </p:sp>
    </p:spTree>
    <p:extLst>
      <p:ext uri="{BB962C8B-B14F-4D97-AF65-F5344CB8AC3E}">
        <p14:creationId xmlns:p14="http://schemas.microsoft.com/office/powerpoint/2010/main" val="372237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75343" y="1428750"/>
            <a:ext cx="8153400" cy="2133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You honestly have </a:t>
            </a:r>
            <a:r>
              <a:rPr lang="en-US" sz="3600" b="1" dirty="0">
                <a:solidFill>
                  <a:schemeClr val="bg1"/>
                </a:solidFill>
              </a:rPr>
              <a:t>nothing to lose </a:t>
            </a:r>
            <a:r>
              <a:rPr lang="en-US" sz="3600" dirty="0">
                <a:solidFill>
                  <a:schemeClr val="bg1"/>
                </a:solidFill>
              </a:rPr>
              <a:t>because </a:t>
            </a:r>
            <a:r>
              <a:rPr lang="en-US" sz="3600" dirty="0">
                <a:solidFill>
                  <a:srgbClr val="E6AF00"/>
                </a:solidFill>
              </a:rPr>
              <a:t>you’re backed up by my 100% ironclad no questions asked money-back guarantee.</a:t>
            </a:r>
            <a:endParaRPr lang="en-US" sz="9600" dirty="0" smtClean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5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0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75343" y="1428750"/>
            <a:ext cx="8153400" cy="2133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Again, just scroll down the page and </a:t>
            </a:r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you’ll </a:t>
            </a:r>
            <a:r>
              <a:rPr lang="en-US" sz="3600" dirty="0">
                <a:solidFill>
                  <a:schemeClr val="bg1"/>
                </a:solidFill>
              </a:rPr>
              <a:t>see the </a:t>
            </a:r>
            <a:r>
              <a:rPr lang="en-US" sz="3600" dirty="0" smtClean="0">
                <a:solidFill>
                  <a:schemeClr val="bg1"/>
                </a:solidFill>
              </a:rPr>
              <a:t>big</a:t>
            </a:r>
          </a:p>
          <a:p>
            <a:r>
              <a:rPr lang="en-US" sz="5400" b="1" dirty="0" smtClean="0">
                <a:solidFill>
                  <a:srgbClr val="E6AF00"/>
                </a:solidFill>
              </a:rPr>
              <a:t>Buy </a:t>
            </a:r>
            <a:r>
              <a:rPr lang="en-US" sz="5400" b="1" dirty="0">
                <a:solidFill>
                  <a:srgbClr val="E6AF00"/>
                </a:solidFill>
              </a:rPr>
              <a:t>Now </a:t>
            </a:r>
            <a:r>
              <a:rPr lang="en-US" sz="5400" b="1" dirty="0" smtClean="0">
                <a:solidFill>
                  <a:srgbClr val="E6AF00"/>
                </a:solidFill>
              </a:rPr>
              <a:t>button</a:t>
            </a:r>
          </a:p>
          <a:p>
            <a:r>
              <a:rPr lang="en-US" sz="3600" dirty="0" smtClean="0">
                <a:solidFill>
                  <a:schemeClr val="bg1"/>
                </a:solidFill>
              </a:rPr>
              <a:t>to </a:t>
            </a:r>
            <a:r>
              <a:rPr lang="en-US" sz="3600" dirty="0">
                <a:solidFill>
                  <a:schemeClr val="bg1"/>
                </a:solidFill>
              </a:rPr>
              <a:t>get instant access to everything today.</a:t>
            </a:r>
            <a:endParaRPr lang="en-US" sz="9600" dirty="0" smtClean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99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ik\Desktop\Imagery\pexels-photo-374074.jpe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"/>
            <a:ext cx="9144000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Triangle 3">
            <a:extLst>
              <a:ext uri="{FF2B5EF4-FFF2-40B4-BE49-F238E27FC236}">
                <a16:creationId xmlns="" xmlns:a16="http://schemas.microsoft.com/office/drawing/2014/main" id="{3FF66B22-D722-48BF-8193-09249C7451B7}"/>
              </a:ext>
            </a:extLst>
          </p:cNvPr>
          <p:cNvSpPr/>
          <p:nvPr/>
        </p:nvSpPr>
        <p:spPr>
          <a:xfrm flipV="1">
            <a:off x="0" y="1"/>
            <a:ext cx="7620000" cy="5145742"/>
          </a:xfrm>
          <a:prstGeom prst="rtTriangle">
            <a:avLst/>
          </a:prstGeom>
          <a:solidFill>
            <a:srgbClr val="5D0A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363"/>
            <a:ext cx="4046984" cy="2644587"/>
          </a:xfrm>
        </p:spPr>
        <p:txBody>
          <a:bodyPr>
            <a:noAutofit/>
          </a:bodyPr>
          <a:lstStyle/>
          <a:p>
            <a:pPr>
              <a:tabLst>
                <a:tab pos="973138" algn="l"/>
              </a:tabLst>
            </a:pP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I promise you it’s </a:t>
            </a:r>
            <a:r>
              <a:rPr lang="en-US" sz="3600" b="1" dirty="0">
                <a:solidFill>
                  <a:srgbClr val="E6A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lot easier than you think.</a:t>
            </a:r>
            <a:endParaRPr lang="en-US" sz="3600" b="1" dirty="0">
              <a:solidFill>
                <a:srgbClr val="E6A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309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947</Words>
  <Application>Microsoft Office PowerPoint</Application>
  <PresentationFormat>On-screen Show (16:9)</PresentationFormat>
  <Paragraphs>129</Paragraphs>
  <Slides>83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83</vt:i4>
      </vt:variant>
    </vt:vector>
  </HeadingPairs>
  <TitlesOfParts>
    <vt:vector size="90" baseType="lpstr">
      <vt:lpstr>Office Theme</vt:lpstr>
      <vt:lpstr>19_Office Theme</vt:lpstr>
      <vt:lpstr>2_Office Theme</vt:lpstr>
      <vt:lpstr>1_Office Theme</vt:lpstr>
      <vt:lpstr>3_Office Theme</vt:lpstr>
      <vt:lpstr>4_Office Theme</vt:lpstr>
      <vt:lpstr>5_Office Theme</vt:lpstr>
      <vt:lpstr>I’m gonna show you</vt:lpstr>
      <vt:lpstr>How you can tap into the power of your subconscious mind</vt:lpstr>
      <vt:lpstr>How you can tap into the power of your subconscious mind</vt:lpstr>
      <vt:lpstr>Now, I’m sure you’re probably be thinking this right now.</vt:lpstr>
      <vt:lpstr>“This sounds way too good to be true”</vt:lpstr>
      <vt:lpstr>But I promise you if you pay close attention  and read every word in this page,</vt:lpstr>
      <vt:lpstr>not only you will believe it’s true,</vt:lpstr>
      <vt:lpstr>not only you will believe it’s true,</vt:lpstr>
      <vt:lpstr>And I promise you it’s a lot easier than you think.</vt:lpstr>
      <vt:lpstr>Now  the question  for you is,</vt:lpstr>
      <vt:lpstr>Now that you are here,  I’m probably guessing that you are  one of those rare few of people  who is looking for ways</vt:lpstr>
      <vt:lpstr>that will help you achieve  your goals or get the things  you want in life.</vt:lpstr>
      <vt:lpstr>Guess what, you are in the  right place.</vt:lpstr>
      <vt:lpstr>if you really want to learn how to achieve the things you truly desire,</vt:lpstr>
      <vt:lpstr>if you really want to learn how to achieve the things you truly desire,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You can truly achieve it all, if it’s what you want.</vt:lpstr>
      <vt:lpstr>And the best part about this is that, </vt:lpstr>
      <vt:lpstr>PowerPoint Presentation</vt:lpstr>
      <vt:lpstr>PowerPoint Presentation</vt:lpstr>
      <vt:lpstr>PowerPoint Presentation</vt:lpstr>
      <vt:lpstr>Power Mindset Mastery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When you learn the techniques and  strategies in this book, </vt:lpstr>
      <vt:lpstr>you will understand the true power  of your subconscious mind and  you will have absolute control over it.</vt:lpstr>
      <vt:lpstr>PowerPoint Presentation</vt:lpstr>
      <vt:lpstr>PowerPoint Presentation</vt:lpstr>
      <vt:lpstr>Once you truly understood and utilize  the power of your subconscious mind,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You will no longer struggle with  figuring things out.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You will have absolute clarity in  what you want in life.</vt:lpstr>
      <vt:lpstr>Let  Me Ask You  this</vt:lpstr>
      <vt:lpstr>PowerPoint Presentation</vt:lpstr>
      <vt:lpstr>PowerPoint Presentation</vt:lpstr>
      <vt:lpstr>PowerPoint Presentation</vt:lpstr>
      <vt:lpstr>PowerPoint Presentation</vt:lpstr>
      <vt:lpstr>Perhaps by then you will already have a great career or business...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But  hold on  just a  second...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Click that big Buy Now Button to get instant access to everything mentioned in the video.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I’m gonna show you</dc:title>
  <dc:creator>musemancer</dc:creator>
  <cp:lastModifiedBy>musemancer</cp:lastModifiedBy>
  <cp:revision>41</cp:revision>
  <dcterms:created xsi:type="dcterms:W3CDTF">2006-08-16T00:00:00Z</dcterms:created>
  <dcterms:modified xsi:type="dcterms:W3CDTF">2017-10-06T09:34:51Z</dcterms:modified>
</cp:coreProperties>
</file>